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8ED8-E314-46A2-B971-458C6A4545A5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D8FE-420B-4A4D-B9D2-B930D275EE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8ED8-E314-46A2-B971-458C6A4545A5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D8FE-420B-4A4D-B9D2-B930D275EE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8ED8-E314-46A2-B971-458C6A4545A5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D8FE-420B-4A4D-B9D2-B930D275EE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8ED8-E314-46A2-B971-458C6A4545A5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D8FE-420B-4A4D-B9D2-B930D275EE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8ED8-E314-46A2-B971-458C6A4545A5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D8FE-420B-4A4D-B9D2-B930D275EE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8ED8-E314-46A2-B971-458C6A4545A5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D8FE-420B-4A4D-B9D2-B930D275EE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8ED8-E314-46A2-B971-458C6A4545A5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D8FE-420B-4A4D-B9D2-B930D275EE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8ED8-E314-46A2-B971-458C6A4545A5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D8FE-420B-4A4D-B9D2-B930D275EE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8ED8-E314-46A2-B971-458C6A4545A5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D8FE-420B-4A4D-B9D2-B930D275EE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8ED8-E314-46A2-B971-458C6A4545A5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D8FE-420B-4A4D-B9D2-B930D275EE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8ED8-E314-46A2-B971-458C6A4545A5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1D8FE-420B-4A4D-B9D2-B930D275EE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D8ED8-E314-46A2-B971-458C6A4545A5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1D8FE-420B-4A4D-B9D2-B930D275EE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cer\Desktop\самопозн\ашылу\2017-02-02 өзін-өзі тану\өзін-өзі тану 0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904262"/>
            <a:ext cx="8643998" cy="5596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357290" y="500043"/>
            <a:ext cx="6500858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«</a:t>
            </a:r>
            <a:r>
              <a:rPr lang="kk-KZ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Ән – көңілдің ажары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»  әндер байқауы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ln>
                  <a:solidFill>
                    <a:srgbClr val="0070C0"/>
                  </a:solidFill>
                </a:ln>
              </a:rPr>
              <a:t>«Ана», «Бейбітшілік», «Достық», «Мейірімділік»                                                  (сурет және қолөнер көрмесі)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http://goodimg.ru/img/tsvetochek-risunok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8001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icture 2" descr="C:\Users\Acer\Desktop\самопозн\сабақ 0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928670"/>
            <a:ext cx="8358246" cy="5500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er\Desktop\самопозн\ашылу\2017-02-02 өзін-өзі тану\өзін-өзі тану 0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8143932" cy="557216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01122" cy="428628"/>
          </a:xfrm>
          <a:solidFill>
            <a:srgbClr val="66FF66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</a:t>
            </a:r>
            <a:r>
              <a:rPr lang="kk-KZ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Алтын жүрек анамыз</a:t>
            </a:r>
            <a:r>
              <a:rPr lang="ru-RU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» </a:t>
            </a:r>
            <a:r>
              <a:rPr lang="kk-KZ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</a:t>
            </a:r>
            <a:r>
              <a:rPr lang="ru-RU" sz="2800" b="1" dirty="0" smtClean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әнерлеп оқу сайысы</a:t>
            </a:r>
            <a:endParaRPr lang="ru-RU" sz="2800" b="1" dirty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36</Words>
  <Application>Microsoft Office PowerPoint</Application>
  <PresentationFormat>Экран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«Ана», «Бейбітшілік», «Достық», «Мейірімділік»                                                  (сурет және қолөнер көрмесі) </vt:lpstr>
      <vt:lpstr> «Алтын жүрек анамыз» мәнерлеп оқу сайысы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Acer</cp:lastModifiedBy>
  <cp:revision>7</cp:revision>
  <dcterms:created xsi:type="dcterms:W3CDTF">2017-02-02T13:59:11Z</dcterms:created>
  <dcterms:modified xsi:type="dcterms:W3CDTF">2017-02-08T04:09:18Z</dcterms:modified>
</cp:coreProperties>
</file>